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6" r:id="rId20"/>
    <p:sldId id="267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3E73-FFDA-482D-9452-52EC50AB9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40004-2A2F-49A7-AC19-16963367E4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099CB-CAD2-407B-92FA-AD47A715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73D32-68EE-424E-BA66-9C02A0CF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5532F-11FD-4EB7-A0EF-85AB9569B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34709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1F19E-6C0C-41E0-B68E-3B77B000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F1CB5-054E-4C66-8AFA-C63347DA6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64C2B-6E7A-4BA6-9B49-29AC4E18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07888-719B-451D-BFE5-B9B730F7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2209C-8DFF-457A-A1C8-C358A081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7959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ED06-279C-47AC-A8B7-EE4EA664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6C837-66E0-40F4-BD6D-6AA9DB9D2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DED2-89C7-46D8-B57B-DC7B486A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985EF-BB1C-46FD-A3E9-EB8DFA7F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24BD6-6387-4B44-8E97-68907DCB7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7451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B691-FA1D-458A-A426-642865CA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86792-E4AC-45C1-AAF0-2DCE6E336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94910-D407-478E-845D-DAAAF11CF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21C5B0-E257-4B3B-ADFF-C6669A05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A9265-4DD5-454E-80A8-C98AD51A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031FF-50BC-41BA-B9F3-9104C798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57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FEA01-13E7-430E-ADAB-54D47448F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6FB19-5794-4BD5-A64C-2EE92A25D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0C0A2-B7C3-4A9D-977E-A9E4C8396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A3296F-478F-440C-B30B-8EEB787B2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EDF84-4DF1-4214-B885-F22D17D9A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502CBD-331E-4149-9163-FC955CA1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462659-D578-4261-A0FC-D10D01EA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B675C2-E85E-4494-8652-4208352C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1765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A5E1-1F3C-4977-A605-74374E7A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B955A-7706-4242-8C0D-3AF34A58B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AEE65-93A6-46AC-A42D-25EB03209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D4258-BBC3-4CD7-B8F0-F2C1A7239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921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006509-7691-46A6-8678-E921DD8F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CAC52E-7F40-428E-B383-68362F2E2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1F2C9-7A21-4AEC-AF6F-45916D0D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8991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35D3-13E4-4485-87A6-D0DCAABB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60EEC-356D-4ADE-9800-C3558670C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7BD6C-B25F-47D9-9008-90D3C532B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06A5B-17FF-4549-976D-2B2B9AC19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DB4FA-896E-4051-85BB-30B23F75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7B3CC-AD00-4C52-A8F4-94A9D7462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223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E43D-E12A-4CC7-AE86-13BF95AB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795EB0-833B-45E1-8237-DFF415B46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07E12-D1F6-4054-A9C9-7F11BCBE5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D3804-DE22-4C12-AE27-2587FE06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EA1FD-2E80-4B94-8D7E-3BF3C1A8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8731C-EEBA-43AC-AFB0-A0C7018B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1508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3DA69-DFA4-49AF-92E0-39528891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8FB42-C62C-41E5-B1ED-76F8A3E43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6D3D8-E172-4980-8768-46B80293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9F2BE-1C79-476A-B0A5-97BC2A43E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48BB6-97C2-49DE-AD7B-5CAAAB75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9735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387C38-2893-4924-BC4A-9ECC95FD5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6CD8F-49F5-4D7F-9F92-AC9A2A80B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65A52-D56C-4012-81C1-A3A753D4F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8E558-1A17-4254-8142-83A7EA01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C81C4-6EF3-45D3-AC07-8CCFE16F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6199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EBBDBF-532E-4F7F-B7E2-84933C41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CF208-7788-42DA-A583-B45A073ED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75303-3230-452C-9E56-3F8411083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3C23B-CA01-4AE9-93EB-A2F3EC7C7723}" type="datetimeFigureOut">
              <a:rPr lang="en-PH" smtClean="0"/>
              <a:t>13/08/2022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E3619-DA81-45DA-B1B8-9C3C37566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384BD-28F7-4B05-A11D-2966DEA9A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3132-440B-4154-8386-7E4EF5900D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7660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84E728-3BF4-4075-89F9-00D213348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0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9E3B30-F6A5-4C36-9E0F-6E70307C4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97459"/>
            <a:ext cx="12192000" cy="3066618"/>
          </a:xfrm>
          <a:solidFill>
            <a:schemeClr val="bg1">
              <a:alpha val="73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How</a:t>
            </a:r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make your </a:t>
            </a:r>
            <a:r>
              <a:rPr lang="en-US" sz="9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Vision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true?</a:t>
            </a:r>
            <a:br>
              <a:rPr lang="en-US" sz="7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latin typeface="Arial Black" panose="020B0A04020102020204" pitchFamily="34" charset="0"/>
              </a:rPr>
              <a:t>Romans 12:10-11</a:t>
            </a:r>
            <a:endParaRPr lang="en-PH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681AA-9375-48D2-9F01-1591F3594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47018" y="6261536"/>
            <a:ext cx="3144982" cy="588818"/>
          </a:xfrm>
        </p:spPr>
        <p:txBody>
          <a:bodyPr>
            <a:normAutofit/>
          </a:bodyPr>
          <a:lstStyle/>
          <a:p>
            <a:r>
              <a:rPr lang="en-US" sz="3600" b="1" i="1" dirty="0" err="1"/>
              <a:t>Ptr</a:t>
            </a:r>
            <a:r>
              <a:rPr lang="en-US" sz="3600" b="1" i="1" dirty="0"/>
              <a:t>. ROD LAGO</a:t>
            </a:r>
            <a:endParaRPr lang="en-PH" sz="3600" b="1" i="1" dirty="0"/>
          </a:p>
        </p:txBody>
      </p:sp>
    </p:spTree>
    <p:extLst>
      <p:ext uri="{BB962C8B-B14F-4D97-AF65-F5344CB8AC3E}">
        <p14:creationId xmlns:p14="http://schemas.microsoft.com/office/powerpoint/2010/main" val="198331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990D9B-DF33-453E-AE9B-FF062B918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00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68B6F-20CB-42F1-92E8-6D5E0032D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1353800" cy="997745"/>
          </a:xfrm>
        </p:spPr>
        <p:txBody>
          <a:bodyPr>
            <a:normAutofit/>
          </a:bodyPr>
          <a:lstStyle/>
          <a:p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VISION?</a:t>
            </a:r>
            <a:endParaRPr lang="en-PH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BB0E8-B6D7-4893-A2AE-5D0A5D01F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514" y="1277257"/>
            <a:ext cx="7605486" cy="27141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Vision is the eye of Faith to see the invisible. It is a decision to make it happen and the burden to share it with others.</a:t>
            </a:r>
            <a:endParaRPr lang="en-PH" sz="4400" b="1" dirty="0"/>
          </a:p>
        </p:txBody>
      </p:sp>
    </p:spTree>
    <p:extLst>
      <p:ext uri="{BB962C8B-B14F-4D97-AF65-F5344CB8AC3E}">
        <p14:creationId xmlns:p14="http://schemas.microsoft.com/office/powerpoint/2010/main" val="1032027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02176-E648-4C31-A8DB-3EB922E8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4E92A-4621-43A2-A74F-CADABAB13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Picture of WALT Disney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5D6E2-6A6A-41B6-A282-1C8752A5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9358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291034-21CC-42E1-9889-8F4FB63A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436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D3F68-93DA-4602-B472-7E1EF7B99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21802"/>
            <a:ext cx="12192000" cy="242388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  <a:p>
            <a:pPr marL="0" indent="0" algn="ctr">
              <a:buNone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I. GET </a:t>
            </a:r>
            <a:r>
              <a:rPr lang="en-US" sz="4400" b="1" dirty="0"/>
              <a:t>the 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VISION</a:t>
            </a:r>
            <a:r>
              <a:rPr lang="en-US" sz="3600" dirty="0"/>
              <a:t> </a:t>
            </a:r>
            <a:r>
              <a:rPr lang="en-US" sz="3600" b="1" dirty="0"/>
              <a:t>for your life. </a:t>
            </a:r>
            <a:r>
              <a:rPr lang="en-US" dirty="0"/>
              <a:t> </a:t>
            </a:r>
            <a:r>
              <a:rPr lang="en-US" b="1" dirty="0"/>
              <a:t>Habakkuk 2:2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150959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760FE-7A86-404B-A012-D1D0C184E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F253C7-7791-4FBB-959F-0B564E231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Three Characteristics of a God given Vision.</a:t>
            </a:r>
            <a:endParaRPr lang="en-PH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CFC29-BC47-4BF7-872E-268BB651C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015600"/>
            <a:ext cx="12192000" cy="2920546"/>
          </a:xfrm>
          <a:solidFill>
            <a:schemeClr val="bg1"/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and Beautiful Visions will come true.</a:t>
            </a:r>
          </a:p>
          <a:p>
            <a:pPr marL="514350" indent="-514350">
              <a:buAutoNum type="arabicPeriod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spirit is Rejoicing, Excited and On Fire not in Troubled.</a:t>
            </a:r>
          </a:p>
          <a:p>
            <a:pPr marL="514350" indent="-514350">
              <a:buAutoNum type="arabicPeriod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matter what it takes “IT WILL COME TO PASS”</a:t>
            </a:r>
          </a:p>
          <a:p>
            <a:pPr marL="0" indent="0">
              <a:buNone/>
            </a:pP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FF86EA-0ACC-4910-9B6E-3B3906212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2767526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9568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DFE274-EC30-43A7-8200-7C1935B40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0" cy="68797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243F3-3F4D-40CB-8D34-1EB722F49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928711"/>
            <a:ext cx="12192000" cy="202066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II. SEEK GOD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All your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HEART</a:t>
            </a:r>
            <a:r>
              <a:rPr lang="en-US" dirty="0"/>
              <a:t>.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Jeremiah 29:11-13</a:t>
            </a:r>
            <a:endParaRPr lang="en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964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9F896-89AE-4566-9658-8BAF36FA2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139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1ACE6-98C2-4524-B274-0C3306EC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78768"/>
            <a:ext cx="12192000" cy="2557689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</a:t>
            </a:r>
            <a:r>
              <a:rPr lang="en-US" sz="6000" b="1" dirty="0"/>
              <a:t> makes come true when we seek Him with All our hearts through Intensive Prayer.</a:t>
            </a:r>
            <a:endParaRPr lang="en-PH" sz="6000" b="1" dirty="0"/>
          </a:p>
        </p:txBody>
      </p:sp>
    </p:spTree>
    <p:extLst>
      <p:ext uri="{BB962C8B-B14F-4D97-AF65-F5344CB8AC3E}">
        <p14:creationId xmlns:p14="http://schemas.microsoft.com/office/powerpoint/2010/main" val="3035050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143A9-F4EB-485E-91BD-68327487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20529-AFAA-4F59-9980-CCB514C9B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Life of Jacob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8F156-EEFC-4460-A4C9-7F9C7CDF1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37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AD4D98-BA36-4A6C-B6B4-BE70D0733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59963-6A80-4D9A-B882-7214196CD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36597"/>
            <a:ext cx="12192000" cy="2310946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8000" b="1" dirty="0">
                <a:latin typeface="Lucida Calligraphy" panose="03010101010101010101" pitchFamily="66" charset="0"/>
              </a:rPr>
              <a:t>III. DECIDE </a:t>
            </a:r>
            <a:r>
              <a:rPr lang="en-US" sz="4400" b="1" dirty="0"/>
              <a:t>to make the </a:t>
            </a:r>
            <a:r>
              <a:rPr lang="en-US" sz="7200" b="1" dirty="0">
                <a:latin typeface="Lucida Calligraphy" panose="03010101010101010101" pitchFamily="66" charset="0"/>
              </a:rPr>
              <a:t>TRADE-OFF</a:t>
            </a:r>
            <a:endParaRPr lang="en-PH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39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C26DC8-2203-4F19-960D-9D9442BC5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04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EA45-E848-4B57-80AF-EF8F6837A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29000"/>
            <a:ext cx="12192000" cy="2485118"/>
          </a:xfrm>
          <a:solidFill>
            <a:schemeClr val="bg1"/>
          </a:solidFill>
        </p:spPr>
        <p:txBody>
          <a:bodyPr/>
          <a:lstStyle/>
          <a:p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TRADE-OFF. </a:t>
            </a:r>
            <a:r>
              <a:rPr lang="en-US" dirty="0"/>
              <a:t>– </a:t>
            </a:r>
            <a:r>
              <a:rPr lang="en-US" sz="3200" b="1" dirty="0"/>
              <a:t>Parable of Jesus. Matthew 13:44-46</a:t>
            </a:r>
            <a:endParaRPr lang="en-US" b="1" dirty="0"/>
          </a:p>
          <a:p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 TRADE-OFF. </a:t>
            </a:r>
            <a:r>
              <a:rPr lang="en-US" dirty="0"/>
              <a:t>– </a:t>
            </a:r>
            <a:r>
              <a:rPr lang="en-US" sz="3600" b="1" dirty="0"/>
              <a:t>Example of Demas. 2 Timothy 4:10</a:t>
            </a:r>
            <a:endParaRPr lang="en-US" b="1" dirty="0"/>
          </a:p>
          <a:p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 TRADE-OFF. </a:t>
            </a:r>
            <a:r>
              <a:rPr lang="en-US" dirty="0"/>
              <a:t>– </a:t>
            </a:r>
            <a:r>
              <a:rPr lang="en-US" sz="3200" b="1" dirty="0"/>
              <a:t>Example of Moses. Hebrews 11:24-26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2285471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9A5E64-9FF8-4D1D-86F8-6DB01D200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1E071-5865-4F96-B496-6618093D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77371"/>
            <a:ext cx="12192000" cy="2656115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IV. VISUALIZE </a:t>
            </a:r>
            <a:r>
              <a:rPr lang="en-US" sz="5400" b="1" dirty="0"/>
              <a:t>your </a:t>
            </a:r>
            <a:r>
              <a:rPr lang="en-US" sz="8800" b="1" dirty="0">
                <a:latin typeface="Lucida Calligraphy" panose="03010101010101010101" pitchFamily="66" charset="0"/>
              </a:rPr>
              <a:t>VISION.</a:t>
            </a:r>
            <a:r>
              <a:rPr lang="en-US" sz="4000" dirty="0"/>
              <a:t> </a:t>
            </a:r>
            <a:r>
              <a:rPr lang="en-US" sz="4000" b="1" dirty="0"/>
              <a:t>Ephesians 3:20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4099209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976B-782E-4095-980E-F0BA8F14C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15C9E-6158-4874-BE20-10335A775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Life of founder of Kentucky fried chicken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95045-841F-40EE-A712-3BBE013FF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13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19ED14-AFFB-4B6A-9DB7-D52ECB234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3813"/>
            <a:ext cx="12192000" cy="68700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9EE7-C4B2-4A92-A136-FF7B1EE05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22515"/>
            <a:ext cx="12192000" cy="2017486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sz="6600" b="1" dirty="0">
                <a:latin typeface="Lucida Calligraphy" panose="03010101010101010101" pitchFamily="66" charset="0"/>
              </a:rPr>
              <a:t>V. BEGIN </a:t>
            </a:r>
            <a:r>
              <a:rPr lang="en-US" sz="4400" b="1" dirty="0"/>
              <a:t>to</a:t>
            </a:r>
            <a:r>
              <a:rPr lang="en-US" dirty="0"/>
              <a:t> </a:t>
            </a:r>
            <a:r>
              <a:rPr lang="en-US" sz="6600" b="1" dirty="0">
                <a:latin typeface="Lucida Calligraphy" panose="03010101010101010101" pitchFamily="66" charset="0"/>
              </a:rPr>
              <a:t>ACTUALIZE </a:t>
            </a:r>
            <a:r>
              <a:rPr lang="en-US" sz="4400" b="1" dirty="0"/>
              <a:t>your </a:t>
            </a:r>
            <a:r>
              <a:rPr lang="en-US" sz="7200" b="1" dirty="0">
                <a:latin typeface="Lucida Calligraphy" panose="03010101010101010101" pitchFamily="66" charset="0"/>
              </a:rPr>
              <a:t>VISION.</a:t>
            </a:r>
            <a:r>
              <a:rPr lang="en-US" dirty="0"/>
              <a:t> </a:t>
            </a:r>
            <a:r>
              <a:rPr lang="en-US" sz="3600" b="1" dirty="0"/>
              <a:t>Philippians 2:13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211300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00700-4E65-4744-A274-9EC3660AE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6"/>
            <a:ext cx="12192000" cy="68507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140300-0220-49B8-B1E9-8471B038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2834"/>
            <a:ext cx="121920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Actualize your Vision?</a:t>
            </a:r>
            <a:endParaRPr lang="en-PH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0B09A-E11A-4113-93CD-C86378249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38399"/>
            <a:ext cx="12192000" cy="3738563"/>
          </a:xfrm>
          <a:solidFill>
            <a:schemeClr val="bg1">
              <a:alpha val="76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4000" b="1" dirty="0"/>
              <a:t>Keep on Moving and Working towards into the Direction of your Vision.</a:t>
            </a:r>
          </a:p>
          <a:p>
            <a:pPr marL="514350" indent="-514350">
              <a:buAutoNum type="arabicPeriod"/>
            </a:pPr>
            <a:r>
              <a:rPr lang="en-US" sz="4000" b="1" dirty="0"/>
              <a:t>Focus your mind and energy towards goals that will bring you closer to the fulfillment of your Vision.</a:t>
            </a:r>
          </a:p>
          <a:p>
            <a:pPr marL="514350" indent="-514350">
              <a:buAutoNum type="arabicPeriod"/>
            </a:pPr>
            <a:r>
              <a:rPr lang="en-US" sz="4000" b="1" dirty="0"/>
              <a:t>Intentionally Engage yourself in every activities and work that are relevant to your Vision.</a:t>
            </a:r>
            <a:endParaRPr lang="en-PH" sz="4000" b="1" dirty="0"/>
          </a:p>
        </p:txBody>
      </p:sp>
    </p:spTree>
    <p:extLst>
      <p:ext uri="{BB962C8B-B14F-4D97-AF65-F5344CB8AC3E}">
        <p14:creationId xmlns:p14="http://schemas.microsoft.com/office/powerpoint/2010/main" val="3971188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BEAC-41D6-4D05-8235-351F33DC9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2FC2-3CF9-4313-BAEE-AE4DC1C8B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Life of King David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01CD10-7C9E-41D2-8C5E-ED69323FF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7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8C272A-093A-441E-8325-C7231D1BC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405EE-6D93-4DB8-87AC-3B931E572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59682"/>
            <a:ext cx="12192000" cy="2049689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sz="6600" b="1" dirty="0">
                <a:latin typeface="Lucida Calligraphy" panose="03010101010101010101" pitchFamily="66" charset="0"/>
              </a:rPr>
              <a:t>VI. MOTIVATE </a:t>
            </a:r>
            <a:r>
              <a:rPr lang="en-US" sz="4400" b="1" dirty="0"/>
              <a:t>yourself to </a:t>
            </a:r>
            <a:r>
              <a:rPr lang="en-US" sz="4800" b="1" dirty="0">
                <a:latin typeface="Lucida Calligraphy" panose="03010101010101010101" pitchFamily="66" charset="0"/>
              </a:rPr>
              <a:t>WORK</a:t>
            </a:r>
            <a:r>
              <a:rPr lang="en-US" dirty="0"/>
              <a:t> </a:t>
            </a:r>
            <a:r>
              <a:rPr lang="en-US" sz="4400" b="1" dirty="0"/>
              <a:t>in</a:t>
            </a:r>
            <a:r>
              <a:rPr lang="en-US" dirty="0"/>
              <a:t> </a:t>
            </a:r>
            <a:r>
              <a:rPr lang="en-US" sz="4800" b="1" dirty="0">
                <a:latin typeface="Lucida Calligraphy" panose="03010101010101010101" pitchFamily="66" charset="0"/>
              </a:rPr>
              <a:t>PURSUING</a:t>
            </a:r>
            <a:r>
              <a:rPr lang="en-US" sz="6600" b="1" dirty="0">
                <a:latin typeface="Lucida Calligraphy" panose="03010101010101010101" pitchFamily="66" charset="0"/>
              </a:rPr>
              <a:t> </a:t>
            </a:r>
            <a:r>
              <a:rPr lang="en-US" sz="4000" b="1" dirty="0"/>
              <a:t>your</a:t>
            </a:r>
            <a:r>
              <a:rPr lang="en-US" dirty="0"/>
              <a:t> </a:t>
            </a:r>
            <a:r>
              <a:rPr lang="en-US" sz="6600" b="1" dirty="0">
                <a:latin typeface="Lucida Calligraphy" panose="03010101010101010101" pitchFamily="66" charset="0"/>
              </a:rPr>
              <a:t>VISION.</a:t>
            </a:r>
            <a:endParaRPr lang="en-PH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97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B25E-6398-4D1C-BE62-AA8622F2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745E-9E98-4F63-A26D-4FF438184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FOUNDER of MC DONALS – RAY CRACK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932AF-3008-480C-93E8-6DEC77B12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47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35425C-21A2-46D3-9988-4E156D13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CD886-E25C-456A-B642-34D793288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51110"/>
            <a:ext cx="12192000" cy="1802946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6600" b="1" dirty="0">
                <a:latin typeface="Lucida Calligraphy" panose="03010101010101010101" pitchFamily="66" charset="0"/>
              </a:rPr>
              <a:t>VII. SHARE </a:t>
            </a:r>
            <a:r>
              <a:rPr lang="en-US" sz="4000" b="1" dirty="0"/>
              <a:t>your</a:t>
            </a:r>
            <a:r>
              <a:rPr lang="en-US" dirty="0"/>
              <a:t> </a:t>
            </a:r>
            <a:r>
              <a:rPr lang="en-US" sz="6600" b="1" dirty="0">
                <a:latin typeface="Lucida Calligraphy" panose="03010101010101010101" pitchFamily="66" charset="0"/>
              </a:rPr>
              <a:t>VISION</a:t>
            </a:r>
            <a:r>
              <a:rPr lang="en-US" dirty="0"/>
              <a:t> </a:t>
            </a:r>
            <a:r>
              <a:rPr lang="en-US" sz="4000" b="1" dirty="0"/>
              <a:t>to</a:t>
            </a:r>
            <a:r>
              <a:rPr lang="en-US" dirty="0"/>
              <a:t> </a:t>
            </a:r>
            <a:r>
              <a:rPr lang="en-US" sz="4800" b="1" dirty="0">
                <a:latin typeface="Lucida Calligraphy" panose="03010101010101010101" pitchFamily="66" charset="0"/>
              </a:rPr>
              <a:t>KEY PEOPLE</a:t>
            </a:r>
            <a:r>
              <a:rPr lang="en-US" dirty="0"/>
              <a:t> </a:t>
            </a:r>
            <a:r>
              <a:rPr lang="en-US" sz="4000" b="1" dirty="0"/>
              <a:t>of your life.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148506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BA3533-5802-4B4C-A978-2B10631BF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0" cy="68580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3EE4E-1404-4C14-86D6-78E79B7D9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3656" y="374195"/>
            <a:ext cx="5428343" cy="61862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1" dirty="0"/>
              <a:t>Share your Vision with people……</a:t>
            </a:r>
          </a:p>
          <a:p>
            <a:pPr marL="0" indent="0">
              <a:buNone/>
            </a:pPr>
            <a:endParaRPr lang="en-US" sz="4000" b="1" dirty="0"/>
          </a:p>
          <a:p>
            <a:pPr marL="514350" indent="-514350">
              <a:buAutoNum type="arabicPeriod"/>
            </a:pPr>
            <a:r>
              <a:rPr lang="en-US" sz="3900" b="1" dirty="0"/>
              <a:t>You know.</a:t>
            </a:r>
          </a:p>
          <a:p>
            <a:pPr marL="514350" indent="-514350">
              <a:buAutoNum type="arabicPeriod"/>
            </a:pPr>
            <a:r>
              <a:rPr lang="en-US" sz="3900" b="1" dirty="0"/>
              <a:t>Who trust you.</a:t>
            </a:r>
          </a:p>
          <a:p>
            <a:pPr marL="514350" indent="-514350">
              <a:buAutoNum type="arabicPeriod"/>
            </a:pPr>
            <a:r>
              <a:rPr lang="en-US" sz="3900" b="1" dirty="0"/>
              <a:t>Who Inspire and Encourage and Support you.</a:t>
            </a:r>
          </a:p>
          <a:p>
            <a:pPr marL="514350" indent="-514350">
              <a:buAutoNum type="arabicPeriod"/>
            </a:pPr>
            <a:r>
              <a:rPr lang="en-US" sz="3900" b="1" dirty="0"/>
              <a:t>Who are not afraid to remind you and sometimes rebuke you.</a:t>
            </a:r>
          </a:p>
          <a:p>
            <a:pPr marL="514350" indent="-514350">
              <a:buAutoNum type="arabicPeriod"/>
            </a:pPr>
            <a:r>
              <a:rPr lang="en-US" sz="3900" b="1" dirty="0"/>
              <a:t>Who Pray for you.</a:t>
            </a:r>
            <a:endParaRPr lang="en-PH" sz="3900" b="1" dirty="0"/>
          </a:p>
        </p:txBody>
      </p:sp>
    </p:spTree>
    <p:extLst>
      <p:ext uri="{BB962C8B-B14F-4D97-AF65-F5344CB8AC3E}">
        <p14:creationId xmlns:p14="http://schemas.microsoft.com/office/powerpoint/2010/main" val="512096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2794D9-2D80-4AD6-BA98-6EB636C8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B2D96-4129-4E5D-A33D-FD85D4382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5087"/>
            <a:ext cx="12192000" cy="223520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sz="6600" b="1" dirty="0">
                <a:latin typeface="Lucida Calligraphy" panose="03010101010101010101" pitchFamily="66" charset="0"/>
              </a:rPr>
              <a:t>VIII. PATIENTLY WAIT </a:t>
            </a:r>
            <a:r>
              <a:rPr lang="en-US" sz="4000" b="1" dirty="0"/>
              <a:t>for the</a:t>
            </a:r>
            <a:r>
              <a:rPr lang="en-US" dirty="0"/>
              <a:t> </a:t>
            </a:r>
            <a:r>
              <a:rPr lang="en-US" sz="6600" b="1" dirty="0">
                <a:latin typeface="Lucida Calligraphy" panose="03010101010101010101" pitchFamily="66" charset="0"/>
              </a:rPr>
              <a:t>VISION</a:t>
            </a:r>
            <a:r>
              <a:rPr lang="en-US" dirty="0"/>
              <a:t> </a:t>
            </a:r>
            <a:r>
              <a:rPr lang="en-US" sz="4000" b="1" dirty="0"/>
              <a:t>come true. </a:t>
            </a:r>
            <a:r>
              <a:rPr lang="en-US" b="1" dirty="0"/>
              <a:t>Habakkuk 2:3, Isaiah 40:30-31</a:t>
            </a:r>
            <a:endParaRPr lang="en-PH" b="1" dirty="0"/>
          </a:p>
        </p:txBody>
      </p:sp>
    </p:spTree>
    <p:extLst>
      <p:ext uri="{BB962C8B-B14F-4D97-AF65-F5344CB8AC3E}">
        <p14:creationId xmlns:p14="http://schemas.microsoft.com/office/powerpoint/2010/main" val="88867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B5E03-BAF7-49FC-8337-4651E3BA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FB4BB-74E2-40C5-B0B7-AA0CF6E70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Life of Joseph the Dreamer</a:t>
            </a:r>
            <a:endParaRPr lang="en-P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D493E-3038-4EE4-8507-C1425C0E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4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9A0148-43ED-40DD-A66B-E6A2E355F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07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14C748-4512-4414-AB60-5CE830AA0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How to make your Vision come true?</a:t>
            </a:r>
            <a:endParaRPr lang="en-PH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84CB7-3AED-4A0A-B222-AF8AFFE8A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  <a:solidFill>
            <a:schemeClr val="bg1">
              <a:alpha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sz="3600" b="1" dirty="0"/>
              <a:t>Get the Vision for your life.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Seek God with All your Heart.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Decide to make the Trade-Off.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Visualize your Vision.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Begin to Actualize your Vision.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Motivate yourself to work in Pursuing your Vision.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Share your Vision to Key people of your life.</a:t>
            </a:r>
          </a:p>
          <a:p>
            <a:pPr marL="514350" indent="-514350">
              <a:buAutoNum type="arabicPeriod"/>
            </a:pPr>
            <a:r>
              <a:rPr lang="en-US" sz="3600" b="1" dirty="0"/>
              <a:t>Patiently wait for the Vision come true.</a:t>
            </a:r>
          </a:p>
          <a:p>
            <a:pPr marL="514350" indent="-514350">
              <a:buAutoNum type="arabicPeriod"/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66753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408</Words>
  <Application>Microsoft Office PowerPoint</Application>
  <PresentationFormat>Widescreen</PresentationFormat>
  <Paragraphs>47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Lucida Calligraphy</vt:lpstr>
      <vt:lpstr>Office Theme</vt:lpstr>
      <vt:lpstr>How to make your Vision come true? Romans 12:10-11</vt:lpstr>
      <vt:lpstr>What is a VISION?</vt:lpstr>
      <vt:lpstr>PowerPoint Presentation</vt:lpstr>
      <vt:lpstr>PowerPoint Presentation</vt:lpstr>
      <vt:lpstr>Three Characteristics of a God given Vision.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Actualize your Vision?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make your Vision come true?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your Vision come true? Romans 12:10-11</dc:title>
  <dc:creator>joan ruth roda</dc:creator>
  <cp:lastModifiedBy>joan ruth roda</cp:lastModifiedBy>
  <cp:revision>1</cp:revision>
  <dcterms:created xsi:type="dcterms:W3CDTF">2022-08-12T17:48:57Z</dcterms:created>
  <dcterms:modified xsi:type="dcterms:W3CDTF">2022-08-12T20:10:23Z</dcterms:modified>
</cp:coreProperties>
</file>